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2" r:id="rId5"/>
    <p:sldId id="264" r:id="rId6"/>
    <p:sldId id="265" r:id="rId7"/>
    <p:sldId id="266" r:id="rId8"/>
    <p:sldId id="259" r:id="rId9"/>
    <p:sldId id="26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jpe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3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6" name="BeepBox-So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55571" y="459063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9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3</a:t>
            </a:r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Error. Insufficient information.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4329</TotalTime>
  <Words>138</Words>
  <Application>Microsoft Office PowerPoint</Application>
  <PresentationFormat>Widescreen</PresentationFormat>
  <Paragraphs>22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Wand Man</vt:lpstr>
      <vt:lpstr>The Dream Team</vt:lpstr>
      <vt:lpstr>Art Theme</vt:lpstr>
      <vt:lpstr>Audio Theme</vt:lpstr>
      <vt:lpstr>Area 1 “The Underground Cemetery.”</vt:lpstr>
      <vt:lpstr>Area 2  “The Living Library”</vt:lpstr>
      <vt:lpstr>Area 3</vt:lpstr>
      <vt:lpstr>Design Prototype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digipen</cp:lastModifiedBy>
  <cp:revision>20</cp:revision>
  <dcterms:created xsi:type="dcterms:W3CDTF">2017-02-23T18:33:56Z</dcterms:created>
  <dcterms:modified xsi:type="dcterms:W3CDTF">2017-03-07T22:55:51Z</dcterms:modified>
</cp:coreProperties>
</file>

<file path=docProps/thumbnail.jpeg>
</file>